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67CE-C030-43B6-AC60-02C457392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A6B6E-C19B-40A8-B9EF-8D0494CA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B5B4-2B10-410B-B08D-B5972064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604C8-A3BE-497D-B35A-A168EAC8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3CE5-8930-462B-BC71-C7BCA4DF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45C6-F78A-4F83-8D7A-955E5FAC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69C51-3139-4004-AAE8-4AC04BF9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AC6D-4D8F-45A8-B87F-27272AA0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98F8-C1B8-4E5B-9EA6-8FCCF41E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0BDC-D55F-4898-AC15-98BA4163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5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76ED0-28EC-47A0-8897-9829176E3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D2F43-146A-4585-AE93-73BA8C59E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0F60-754D-469C-A0BF-EA22F192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CC01-7A38-48DF-97A5-3E0426D7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F73E-410E-45DC-973B-1EF35360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BBF4-2E13-4E62-9F36-0F057CFB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1D5D-EEE8-4DBF-8713-2854D707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F30D0-417D-4A1D-A4BC-671C3235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1BDD-CCAE-457F-94C6-CB32ED15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BD48-F629-4819-A73C-D8882DF0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1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FC66-85C1-4D06-BD28-68C1290A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F478-F92C-4C1A-BC95-31095539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55DC2-DA68-4313-AF32-F0991250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13CD-134B-43E0-8AE4-A754D123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3BF3-4107-4BF3-8341-44195C17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7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7881-68A6-40CE-B20E-75994820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AE76-FCB4-47A4-BAA6-D3A5CD8FC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9EDD8-7510-4A97-A438-B5BBC6B7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6A09-BD05-4DDC-989A-503D826C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9AD6-9DC3-4D23-B69B-4BADFC0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5C05D-F034-4D23-8ECB-C8CB95C9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7D7-8973-4EDB-927E-6361EA8C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820EB-5365-40C0-9941-B9BA0B61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6440C-16E4-4085-8A96-11AD79A58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2B348-B015-4107-81C6-622432563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5396B-A053-4285-94B2-DA04E1F2C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F9623-75F2-4365-A65E-3E80C4C9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B9022-C199-42E5-BC29-6C6C867B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97BD4-8DF4-45D4-87FE-9CDB1A59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7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25F9-EF01-45C7-87F5-F89800EC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758B0-33A2-4C78-A0DF-195EDC1A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486B0-B59A-4E8E-A221-33C04277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747CC-8A6E-4F94-88C9-9E0B3D39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7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A1D3-8814-4BAB-BEA1-81DEB649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AECD-55EC-4C96-8EEE-9535FB55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C3D7A-AD41-4184-89ED-EF33E3E0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7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EAC9-0AFD-40EE-A45B-962D726F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608E-2022-4A34-A38A-9C8ABFF2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0E701-E910-4061-A7CD-2923E7202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79DB6-DC35-412A-8098-8E67A6A7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2ABBA-D28D-46F4-9C96-853E25C9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C50A-1B17-4387-92F1-9263EC30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9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1540-59C4-41BB-9D32-3CF0BEB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8F7E0-3CCE-43B3-8240-F7D7419B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7318F-E524-42EC-8638-A8402B803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97B26-1723-4CF0-8EAF-5C199EE0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E7798-9A79-4E45-A43E-678F6911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9ABAC-A893-402C-B0CD-7A4B1B4C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4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774DB-9613-4BD0-9AC7-87DC4EA8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EA754-F263-4517-9B8F-953413143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0C85-B72D-49DE-BB6B-5F3297830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31E7-344B-4054-8CB0-139947D3662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A7D1E-4CFB-41FF-80FE-73B3E7FB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4DA9-D36F-440B-AFC8-21930330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08C6-D15F-4F47-BCCD-8521AC8F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3DBA-67E9-47E3-A27D-D9064A73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44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/>
              <a:t>Activities Day</a:t>
            </a:r>
            <a:br>
              <a:rPr lang="en-GB" sz="4400" b="1" dirty="0"/>
            </a:br>
            <a:r>
              <a:rPr lang="en-GB" sz="4400" dirty="0"/>
              <a:t>July 21st and 22nd</a:t>
            </a:r>
            <a:br>
              <a:rPr lang="en-GB" sz="4400" dirty="0"/>
            </a:br>
            <a:r>
              <a:rPr lang="en-GB" sz="4400" dirty="0"/>
              <a:t>2025</a:t>
            </a:r>
            <a:br>
              <a:rPr lang="en-GB" sz="4400" dirty="0"/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6B6791-1297-43EA-93DD-EC91BBD23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44" y="1825625"/>
            <a:ext cx="35449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ACFF61-7AD0-4039-91D0-A99E36A54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7156" y="2083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96A57-4E3D-488A-9E64-BF2860F4E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6707" y="360363"/>
            <a:ext cx="4127509" cy="5816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C8630-60DF-4949-A39F-2AC0DB5A2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94" y="767015"/>
            <a:ext cx="4882393" cy="487717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16F5BD-7490-4520-A35B-FE36E13A6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3294" y="462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14CD36-DB54-4C26-966F-90E895E8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5" y="899618"/>
            <a:ext cx="11529270" cy="1931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CDF89-6FD9-44EE-BED6-5B8932AC69D1}"/>
              </a:ext>
            </a:extLst>
          </p:cNvPr>
          <p:cNvSpPr txBox="1"/>
          <p:nvPr/>
        </p:nvSpPr>
        <p:spPr>
          <a:xfrm>
            <a:off x="503340" y="416145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EASI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D82ACC-26C1-4CE5-A5B7-A8AEC15974D8}"/>
              </a:ext>
            </a:extLst>
          </p:cNvPr>
          <p:cNvSpPr/>
          <p:nvPr/>
        </p:nvSpPr>
        <p:spPr>
          <a:xfrm>
            <a:off x="7667538" y="1518407"/>
            <a:ext cx="1191236" cy="11325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E25F0F-38B4-44AF-BA5C-964B2C2924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7E642-5150-4FF0-998B-8ABE8F94E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15" y="541026"/>
            <a:ext cx="8162644" cy="400580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6CB3AA-BB22-42ED-8F66-C8E69F192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5520" y="291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BDB4B-C807-41D8-88BD-37D226CAB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49" y="306335"/>
            <a:ext cx="7777300" cy="6073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BC43A-1B2B-4B91-9DF4-0F1A4B1EB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126" y="5528748"/>
            <a:ext cx="2248214" cy="85737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A2B722-A594-4C34-BEF3-D85BC3293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2690" y="1177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641B-F4EA-4B5A-A9AB-E53CA824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r>
              <a:rPr lang="en-GB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AB3B-258D-4380-A9E9-DBB3F406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4885058"/>
          </a:xfrm>
        </p:spPr>
        <p:txBody>
          <a:bodyPr>
            <a:normAutofit fontScale="47500" lnSpcReduction="20000"/>
          </a:bodyPr>
          <a:lstStyle/>
          <a:p>
            <a:pPr algn="l" rtl="0" fontAlgn="base"/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Friday 9</a:t>
            </a:r>
            <a:r>
              <a:rPr lang="en-GB" sz="3800" b="1" i="0" baseline="30000" dirty="0">
                <a:solidFill>
                  <a:srgbClr val="FF0000"/>
                </a:solidFill>
                <a:effectLst/>
                <a:latin typeface="+mj-lt"/>
              </a:rPr>
              <a:t>th</a:t>
            </a:r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 May - 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Information booklets handed to students in assembly/tutor time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 and activity week is launched </a:t>
            </a:r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algn="l" rtl="0" fontAlgn="base"/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fontAlgn="base"/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Friday 9</a:t>
            </a:r>
            <a:r>
              <a:rPr lang="en-GB" sz="38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GB" sz="3800" b="1" dirty="0">
                <a:solidFill>
                  <a:srgbClr val="FF0000"/>
                </a:solidFill>
                <a:latin typeface="+mj-lt"/>
              </a:rPr>
              <a:t> May until Wednesday 14</a:t>
            </a:r>
            <a:r>
              <a:rPr lang="en-GB" sz="38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GB" sz="3800" b="1" dirty="0">
                <a:solidFill>
                  <a:srgbClr val="FF0000"/>
                </a:solidFill>
                <a:latin typeface="+mj-lt"/>
              </a:rPr>
              <a:t> May </a:t>
            </a:r>
            <a:r>
              <a:rPr lang="en-GB" sz="3800" b="1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Students </a:t>
            </a:r>
            <a:r>
              <a:rPr lang="en-GB" altLang="en-US" sz="3800" dirty="0">
                <a:solidFill>
                  <a:srgbClr val="0070C0"/>
                </a:solidFill>
                <a:latin typeface="+mj-lt"/>
              </a:rPr>
              <a:t>complete online Teams Form (on EASI), selecting their choices with their parents/carers</a:t>
            </a:r>
            <a:endParaRPr lang="en-GB" sz="3800" b="1" dirty="0">
              <a:solidFill>
                <a:srgbClr val="FF0000"/>
              </a:solidFill>
              <a:latin typeface="+mj-lt"/>
            </a:endParaRPr>
          </a:p>
          <a:p>
            <a:pPr algn="l" rtl="0" fontAlgn="base"/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fontAlgn="base"/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Friday 23</a:t>
            </a:r>
            <a:r>
              <a:rPr lang="en-GB" sz="3800" b="1" i="0" baseline="30000" dirty="0">
                <a:solidFill>
                  <a:srgbClr val="FF0000"/>
                </a:solidFill>
                <a:effectLst/>
                <a:latin typeface="+mj-lt"/>
              </a:rPr>
              <a:t>rd</a:t>
            </a:r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 May </a:t>
            </a:r>
            <a:r>
              <a:rPr lang="en-GB" sz="3800" b="1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Student choices confirmed to pupils and parents/carers and payment window opens  </a:t>
            </a:r>
          </a:p>
          <a:p>
            <a:pPr fontAlgn="base"/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fontAlgn="base"/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Monday 16</a:t>
            </a:r>
            <a:r>
              <a:rPr lang="en-GB" sz="3800" b="1" i="0" baseline="30000" dirty="0">
                <a:solidFill>
                  <a:srgbClr val="FF0000"/>
                </a:solidFill>
                <a:effectLst/>
                <a:latin typeface="+mj-lt"/>
              </a:rPr>
              <a:t>th</a:t>
            </a:r>
            <a:r>
              <a:rPr lang="en-GB" sz="3800" b="1" i="0" dirty="0">
                <a:solidFill>
                  <a:srgbClr val="FF0000"/>
                </a:solidFill>
                <a:effectLst/>
                <a:latin typeface="+mj-lt"/>
              </a:rPr>
              <a:t> June - 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Deadline for all </a:t>
            </a:r>
            <a:r>
              <a:rPr lang="en-GB" sz="3800" dirty="0" err="1">
                <a:solidFill>
                  <a:srgbClr val="0070C0"/>
                </a:solidFill>
                <a:latin typeface="+mj-lt"/>
              </a:rPr>
              <a:t>Parentpay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 payments and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eadline for consent forms to be handed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in.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</a:p>
          <a:p>
            <a:pPr algn="l" rtl="0" fontAlgn="base"/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algn="l" rtl="0" fontAlgn="base"/>
            <a:r>
              <a:rPr lang="en-GB" sz="3800" b="1" i="0" dirty="0">
                <a:solidFill>
                  <a:srgbClr val="0070C0"/>
                </a:solidFill>
                <a:effectLst/>
                <a:latin typeface="+mj-lt"/>
              </a:rPr>
              <a:t>Free school meal students only - 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Complete packed lunch request form if a packed lunch is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required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 for any off-site trips. The form will be provided by Head of Year and should be returned to the Head of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Year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 by Monday 14</a:t>
            </a:r>
            <a:r>
              <a:rPr lang="en-GB" sz="3800" b="0" i="0" baseline="30000" dirty="0">
                <a:solidFill>
                  <a:srgbClr val="0070C0"/>
                </a:solidFill>
                <a:effectLst/>
                <a:latin typeface="+mj-lt"/>
              </a:rPr>
              <a:t>th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 July</a:t>
            </a:r>
          </a:p>
          <a:p>
            <a:pPr algn="l" rtl="0" fontAlgn="base"/>
            <a:endParaRPr lang="en-GB" sz="3800" b="0" i="0" dirty="0">
              <a:solidFill>
                <a:srgbClr val="0070C0"/>
              </a:solidFill>
              <a:effectLst/>
              <a:latin typeface="+mj-lt"/>
            </a:endParaRPr>
          </a:p>
          <a:p>
            <a:pPr algn="l" rtl="0" fontAlgn="base"/>
            <a:r>
              <a:rPr lang="en-GB" sz="3800" b="1" dirty="0">
                <a:solidFill>
                  <a:srgbClr val="0070C0"/>
                </a:solidFill>
                <a:latin typeface="+mj-lt"/>
              </a:rPr>
              <a:t>Monday 21</a:t>
            </a:r>
            <a:r>
              <a:rPr lang="en-GB" sz="3800" b="1" baseline="30000" dirty="0">
                <a:solidFill>
                  <a:srgbClr val="0070C0"/>
                </a:solidFill>
                <a:latin typeface="+mj-lt"/>
              </a:rPr>
              <a:t>st</a:t>
            </a:r>
            <a:r>
              <a:rPr lang="en-GB" sz="3800" b="1" dirty="0">
                <a:solidFill>
                  <a:srgbClr val="0070C0"/>
                </a:solidFill>
                <a:latin typeface="+mj-lt"/>
              </a:rPr>
              <a:t> and Tuesday 22nd</a:t>
            </a:r>
            <a:r>
              <a:rPr lang="en-GB" sz="38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GB" sz="3800" b="0" i="0" dirty="0">
                <a:solidFill>
                  <a:srgbClr val="0070C0"/>
                </a:solidFill>
                <a:effectLst/>
                <a:latin typeface="+mj-lt"/>
              </a:rPr>
              <a:t>- Activities </a:t>
            </a:r>
            <a:r>
              <a:rPr lang="en-GB" sz="3800" dirty="0">
                <a:solidFill>
                  <a:srgbClr val="0070C0"/>
                </a:solidFill>
                <a:latin typeface="+mj-lt"/>
              </a:rPr>
              <a:t>Day</a:t>
            </a:r>
            <a:r>
              <a:rPr lang="en-GB" sz="3800" b="0" i="0" dirty="0">
                <a:solidFill>
                  <a:srgbClr val="6B96C0"/>
                </a:solidFill>
                <a:effectLst/>
                <a:latin typeface="+mj-lt"/>
              </a:rPr>
              <a:t>.</a:t>
            </a:r>
            <a:endParaRPr lang="en-GB" sz="3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4C4CF4-39F9-4F1F-B7FA-FD2EC0D74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0393" y="4894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148</Words>
  <Application>Microsoft Office PowerPoint</Application>
  <PresentationFormat>Widescreen</PresentationFormat>
  <Paragraphs>14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Activities Day July 21st and 22nd 2025 </vt:lpstr>
      <vt:lpstr>PowerPoint Presentation</vt:lpstr>
      <vt:lpstr>PowerPoint Presentation</vt:lpstr>
      <vt:lpstr>PowerPoint Presentation</vt:lpstr>
      <vt:lpstr>PowerPoint Presentation</vt:lpstr>
      <vt:lpstr>What happens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Morrison</dc:creator>
  <cp:lastModifiedBy>T Delf</cp:lastModifiedBy>
  <cp:revision>4</cp:revision>
  <dcterms:created xsi:type="dcterms:W3CDTF">2025-05-08T12:46:46Z</dcterms:created>
  <dcterms:modified xsi:type="dcterms:W3CDTF">2025-05-08T13:46:38Z</dcterms:modified>
</cp:coreProperties>
</file>